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Permanent Marker" panose="020B0604020202020204" charset="0"/>
      <p:regular r:id="rId8"/>
    </p:embeddedFont>
    <p:embeddedFont>
      <p:font typeface="Montserrat" panose="020B0604020202020204" charset="0"/>
      <p:regular r:id="rId9"/>
      <p:bold r:id="rId10"/>
      <p:italic r:id="rId11"/>
      <p:boldItalic r:id="rId12"/>
    </p:embeddedFont>
    <p:embeddedFont>
      <p:font typeface="Oswald" panose="020B0604020202020204" charset="0"/>
      <p:regular r:id="rId13"/>
      <p:bold r:id="rId14"/>
    </p:embeddedFont>
    <p:embeddedFont>
      <p:font typeface="Playfair Display" panose="020B0604020202020204" charset="0"/>
      <p:regular r:id="rId15"/>
      <p:bold r:id="rId16"/>
      <p:italic r:id="rId17"/>
      <p:boldItalic r:id="rId18"/>
    </p:embeddedFont>
    <p:embeddedFont>
      <p:font typeface="Comic Sans MS" panose="030F0702030302020204" pitchFamily="66" charset="0"/>
      <p:regular r:id="rId19"/>
      <p:bold r:id="rId20"/>
    </p:embeddedFont>
    <p:embeddedFont>
      <p:font typeface="Roboto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-534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font" Target="fonts/font17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font" Target="fonts/font16.fntdata"/><Relationship Id="rId28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font" Target="fonts/font15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30699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31169e90e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31169e90e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508ead2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508ead2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5092b2c2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5092b2c2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31169e90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31169e90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Two-Bit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rot="4763661">
            <a:off x="10737263" y="1159090"/>
            <a:ext cx="2412411" cy="65017"/>
          </a:xfrm>
          <a:prstGeom prst="smileyFace">
            <a:avLst>
              <a:gd name="adj" fmla="val -465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 rot="-8692863">
            <a:off x="7857218" y="266105"/>
            <a:ext cx="887574" cy="1427826"/>
          </a:xfrm>
          <a:prstGeom prst="moon">
            <a:avLst>
              <a:gd name="adj" fmla="val 43284"/>
            </a:avLst>
          </a:prstGeom>
          <a:solidFill>
            <a:srgbClr val="0C343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000000"/>
              </a:highlight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7431050" y="576225"/>
            <a:ext cx="1181574" cy="734778"/>
          </a:xfrm>
          <a:prstGeom prst="lightningBolt">
            <a:avLst/>
          </a:prstGeom>
          <a:solidFill>
            <a:srgbClr val="FFFF00"/>
          </a:solidFill>
          <a:ln w="9525" cap="flat" cmpd="sng">
            <a:solidFill>
              <a:srgbClr val="E0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2" name="Google Shape;62;p13"/>
          <p:cNvCxnSpPr/>
          <p:nvPr/>
        </p:nvCxnSpPr>
        <p:spPr>
          <a:xfrm rot="10800000" flipH="1">
            <a:off x="4464175" y="1842400"/>
            <a:ext cx="9600" cy="1500"/>
          </a:xfrm>
          <a:prstGeom prst="straightConnector1">
            <a:avLst/>
          </a:prstGeom>
          <a:noFill/>
          <a:ln w="9525" cap="flat" cmpd="sng">
            <a:solidFill>
              <a:srgbClr val="FFD966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/>
          <p:nvPr/>
        </p:nvCxnSpPr>
        <p:spPr>
          <a:xfrm flipH="1">
            <a:off x="415975" y="3529225"/>
            <a:ext cx="13800" cy="339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 rot="10800000">
            <a:off x="360475" y="1802375"/>
            <a:ext cx="69300" cy="13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/>
          <p:nvPr/>
        </p:nvCxnSpPr>
        <p:spPr>
          <a:xfrm rot="10800000">
            <a:off x="4547475" y="3608325"/>
            <a:ext cx="27600" cy="240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dashDot"/>
            <a:round/>
            <a:headEnd type="none" w="med" len="med"/>
            <a:tailEnd type="none" w="med" len="med"/>
          </a:ln>
        </p:spPr>
      </p:cxnSp>
      <p:sp>
        <p:nvSpPr>
          <p:cNvPr id="66" name="Google Shape;66;p13"/>
          <p:cNvSpPr txBox="1"/>
          <p:nvPr/>
        </p:nvSpPr>
        <p:spPr>
          <a:xfrm>
            <a:off x="804100" y="707050"/>
            <a:ext cx="14418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88550" y="1378125"/>
            <a:ext cx="7342200" cy="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FF2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162775" y="1206150"/>
            <a:ext cx="507900" cy="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90525" y="3806525"/>
            <a:ext cx="2426100" cy="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534100" y="2301738"/>
            <a:ext cx="2037900" cy="1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3"/>
          <p:cNvSpPr/>
          <p:nvPr/>
        </p:nvSpPr>
        <p:spPr>
          <a:xfrm rot="-2836001">
            <a:off x="7453304" y="2366973"/>
            <a:ext cx="1137069" cy="595496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 rot="-667">
            <a:off x="4464182" y="2840519"/>
            <a:ext cx="1547100" cy="443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By: Daelyn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Josh, and Juli. </a:t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2670675" y="3806525"/>
            <a:ext cx="507900" cy="444000"/>
          </a:xfrm>
          <a:prstGeom prst="su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 Physical Traits</a:t>
            </a:r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ermanent Marker"/>
              <a:buChar char="★"/>
            </a:pPr>
            <a:r>
              <a:rPr lang="en" b="1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He was about six feet tall, stock in build</a:t>
            </a:r>
            <a:endParaRPr b="1"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ermanent Marker"/>
              <a:buChar char="★"/>
            </a:pPr>
            <a:r>
              <a:rPr lang="en" b="1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He had gray eyes and a wide grin</a:t>
            </a:r>
            <a:endParaRPr b="1"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ermanent Marker"/>
              <a:buChar char="★"/>
            </a:pPr>
            <a:r>
              <a:rPr lang="en" b="1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Is proud of his rusty-colored sideburns</a:t>
            </a:r>
            <a:endParaRPr b="1"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ermanent Marker"/>
              <a:buChar char="★"/>
            </a:pPr>
            <a:r>
              <a:rPr lang="en" b="1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He was the second oldest of the gang</a:t>
            </a:r>
            <a:endParaRPr b="1"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ermanent Marker"/>
              <a:buChar char="★"/>
            </a:pPr>
            <a:r>
              <a:rPr lang="en" b="1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He was still a junior at eighteen</a:t>
            </a:r>
            <a:endParaRPr b="1"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6710100" y="263400"/>
            <a:ext cx="1137000" cy="1075200"/>
          </a:xfrm>
          <a:prstGeom prst="su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Keith (Two-Bit) Matthews                      ...:Life Story:...</a:t>
            </a:r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Two-Bit Matthews was the oldest of the gang and the wisecracker of the bunch. He was about six feet tall, stocky in build. He had gray eyes and a wide grin, and he couldn’t stop making funny remarks to save his life. You couldn’t get that guy to shut up; he had to always get his two-bits worth in. Hence his name. Even his teachers forgot his real name was Keith, and we hardly remembered he had one. Life was one big joke to Two-Bit.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1130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 Personality Traits</a:t>
            </a:r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solidFill>
            <a:srgbClr val="FFE599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❖"/>
            </a:pPr>
            <a:r>
              <a:rPr lang="en"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He is optimistic, kind, and very funny; he loves cracking jokes, and he is always loyal to the other Greasers. 		</a:t>
            </a:r>
            <a:endParaRPr sz="12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❖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had grey eyes and a wide grin, and he couldn’t stop making funny remarks to save his life. You couldn’t shut that guy up . . 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❖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Life was one big joke to Two-Bit, he was famous for shoplifting.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5825" y="1017725"/>
            <a:ext cx="5501017" cy="41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On-screen Show (16:9)</PresentationFormat>
  <Paragraphs>15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Permanent Marker</vt:lpstr>
      <vt:lpstr>Montserrat</vt:lpstr>
      <vt:lpstr>Oswald</vt:lpstr>
      <vt:lpstr>Playfair Display</vt:lpstr>
      <vt:lpstr>Comic Sans MS</vt:lpstr>
      <vt:lpstr>Roboto</vt:lpstr>
      <vt:lpstr>Pop</vt:lpstr>
      <vt:lpstr>Two-Bit</vt:lpstr>
      <vt:lpstr>His Physical Traits</vt:lpstr>
      <vt:lpstr>Keith (Two-Bit) Matthews                      ...:Life Story:...</vt:lpstr>
      <vt:lpstr>His Personality Traits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Two-Bit</dc:title>
  <dc:creator>Brigitta Post</dc:creator>
  <cp:lastModifiedBy>Brigitta Post</cp:lastModifiedBy>
  <cp:revision>1</cp:revision>
  <dcterms:modified xsi:type="dcterms:W3CDTF">2019-10-16T14:00:22Z</dcterms:modified>
</cp:coreProperties>
</file>